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381"/>
    <p:restoredTop sz="94668"/>
  </p:normalViewPr>
  <p:slideViewPr>
    <p:cSldViewPr snapToGrid="0" snapToObjects="1">
      <p:cViewPr>
        <p:scale>
          <a:sx n="78" d="100"/>
          <a:sy n="78" d="100"/>
        </p:scale>
        <p:origin x="46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4A589-A18E-634D-844D-24DB99B11FB9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63BE9-5912-CE4E-A07C-983135C3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091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63BE9-5912-CE4E-A07C-983135C339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61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816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86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25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51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19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37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71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255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701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68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38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2F7E3-F727-A645-A054-1B5A519E41FD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10739-3107-224C-8F56-B0180C2C7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80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9823" y="404735"/>
            <a:ext cx="3786199" cy="6235908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48" y="4076660"/>
            <a:ext cx="1334124" cy="13341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6363" y="4076660"/>
            <a:ext cx="951085" cy="13341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9586" y="4618279"/>
            <a:ext cx="1062130" cy="14703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7018" y="1268542"/>
            <a:ext cx="1443257" cy="1390338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outerShdw blurRad="50800" dist="50800" dir="5400000" algn="ctr" rotWithShape="0">
              <a:schemeClr val="bg1">
                <a:lumMod val="75000"/>
                <a:alpha val="80000"/>
              </a:schemeClr>
            </a:outerShdw>
          </a:effectLst>
        </p:spPr>
      </p:pic>
      <p:sp>
        <p:nvSpPr>
          <p:cNvPr id="12" name="Rectangle 11"/>
          <p:cNvSpPr/>
          <p:nvPr/>
        </p:nvSpPr>
        <p:spPr>
          <a:xfrm>
            <a:off x="4505889" y="3642610"/>
            <a:ext cx="7231410" cy="2998033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505889" y="404735"/>
            <a:ext cx="7231409" cy="2998032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1134" y="1963503"/>
            <a:ext cx="2365393" cy="73327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6527" y="1798955"/>
            <a:ext cx="2520974" cy="130460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75192" y="711024"/>
            <a:ext cx="3285972" cy="101279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70820" y="4491282"/>
            <a:ext cx="2789350" cy="79021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10394" y="5530704"/>
            <a:ext cx="2359974" cy="66079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69823" y="493270"/>
            <a:ext cx="3786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Antema" charset="0"/>
                <a:ea typeface="Antema" charset="0"/>
                <a:cs typeface="Antema" charset="0"/>
              </a:rPr>
              <a:t>Client Side</a:t>
            </a:r>
            <a:endParaRPr lang="en-US" sz="3200" dirty="0">
              <a:latin typeface="Antema" charset="0"/>
              <a:ea typeface="Antema" charset="0"/>
              <a:cs typeface="Antema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54246" y="3694778"/>
            <a:ext cx="2666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Antema" charset="0"/>
                <a:ea typeface="Antema" charset="0"/>
                <a:cs typeface="Antema" charset="0"/>
              </a:rPr>
              <a:t>Third Party</a:t>
            </a:r>
            <a:endParaRPr lang="en-US" sz="3200" dirty="0">
              <a:latin typeface="Antema" charset="0"/>
              <a:ea typeface="Antema" charset="0"/>
              <a:cs typeface="Antem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18742" y="483702"/>
            <a:ext cx="2666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Antema" charset="0"/>
                <a:ea typeface="Antema" charset="0"/>
                <a:cs typeface="Antema" charset="0"/>
              </a:rPr>
              <a:t>Server Side</a:t>
            </a:r>
            <a:endParaRPr lang="en-US" sz="3200" dirty="0">
              <a:latin typeface="Antema" charset="0"/>
              <a:ea typeface="Antema" charset="0"/>
              <a:cs typeface="Antema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89104" y="1135250"/>
            <a:ext cx="1026095" cy="1880766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3449637" y="1723823"/>
            <a:ext cx="13329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10800000">
            <a:off x="3441330" y="1876223"/>
            <a:ext cx="13329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861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7</Words>
  <Application>Microsoft Macintosh PowerPoint</Application>
  <PresentationFormat>Widescreen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Antema</vt:lpstr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KOH Xiao Wei</dc:creator>
  <cp:lastModifiedBy>KOH Xiao Wei</cp:lastModifiedBy>
  <cp:revision>5</cp:revision>
  <dcterms:created xsi:type="dcterms:W3CDTF">2017-06-06T12:24:18Z</dcterms:created>
  <dcterms:modified xsi:type="dcterms:W3CDTF">2017-06-07T01:52:01Z</dcterms:modified>
</cp:coreProperties>
</file>

<file path=docProps/thumbnail.jpeg>
</file>